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CB0623B-D8E4-4C3A-8163-C73856F51A12}" type="datetimeFigureOut">
              <a:rPr lang="ar-IQ" smtClean="0"/>
              <a:t>09/07/1441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46E6BAA-19AC-43F2-AAB6-126A2F1B046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46E6BAA-19AC-43F2-AAB6-126A2F1B046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46E6BAA-19AC-43F2-AAB6-126A2F1B046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46E6BAA-19AC-43F2-AAB6-126A2F1B0464}"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46E6BAA-19AC-43F2-AAB6-126A2F1B0464}"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46E6BAA-19AC-43F2-AAB6-126A2F1B0464}"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46E6BAA-19AC-43F2-AAB6-126A2F1B046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46E6BAA-19AC-43F2-AAB6-126A2F1B0464}"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CB0623B-D8E4-4C3A-8163-C73856F51A12}" type="datetimeFigureOut">
              <a:rPr lang="ar-IQ" smtClean="0"/>
              <a:t>09/07/1441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46E6BAA-19AC-43F2-AAB6-126A2F1B046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CB0623B-D8E4-4C3A-8163-C73856F51A12}" type="datetimeFigureOut">
              <a:rPr lang="ar-IQ" smtClean="0"/>
              <a:t>09/07/1441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46E6BAA-19AC-43F2-AAB6-126A2F1B046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CB0623B-D8E4-4C3A-8163-C73856F51A12}" type="datetimeFigureOut">
              <a:rPr lang="ar-IQ" smtClean="0"/>
              <a:t>09/07/1441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46E6BAA-19AC-43F2-AAB6-126A2F1B0464}"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CB0623B-D8E4-4C3A-8163-C73856F51A12}" type="datetimeFigureOut">
              <a:rPr lang="ar-IQ" smtClean="0"/>
              <a:t>09/07/1441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46E6BAA-19AC-43F2-AAB6-126A2F1B046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شبكات المعلومات</a:t>
            </a:r>
            <a:endParaRPr lang="ar-IQ" dirty="0"/>
          </a:p>
        </p:txBody>
      </p:sp>
      <p:sp>
        <p:nvSpPr>
          <p:cNvPr id="3" name="عنوان فرعي 2"/>
          <p:cNvSpPr>
            <a:spLocks noGrp="1"/>
          </p:cNvSpPr>
          <p:nvPr>
            <p:ph type="subTitle" idx="1"/>
          </p:nvPr>
        </p:nvSpPr>
        <p:spPr/>
        <p:txBody>
          <a:bodyPr/>
          <a:lstStyle/>
          <a:p>
            <a:r>
              <a:rPr lang="ar-SA" dirty="0" smtClean="0"/>
              <a:t>المحاضرة الاولى</a:t>
            </a:r>
            <a:endParaRPr lang="ar-IQ" dirty="0"/>
          </a:p>
        </p:txBody>
      </p:sp>
    </p:spTree>
    <p:extLst>
      <p:ext uri="{BB962C8B-B14F-4D97-AF65-F5344CB8AC3E}">
        <p14:creationId xmlns:p14="http://schemas.microsoft.com/office/powerpoint/2010/main" val="167197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Tx/>
              <a:buChar char="-"/>
            </a:pPr>
            <a:r>
              <a:rPr lang="ar-SA" dirty="0" smtClean="0"/>
              <a:t>مجموعة من النظم الحاسوبية المرتبطة بخطوط اتصال سلكية و/ أو لاسلكية، من خلال برامجيات وبروتوكولات، تمكن المستفيدين من المشاركة في الموارد المتاحة، عبر نقل وتبادل المعلومات فيما بين المشاركين.</a:t>
            </a:r>
          </a:p>
          <a:p>
            <a:pPr>
              <a:buFontTx/>
              <a:buChar char="-"/>
            </a:pPr>
            <a:r>
              <a:rPr lang="ar-SA" dirty="0" smtClean="0"/>
              <a:t>عبارة عن مشروع تعاوني، يوفر فرصا لكافة المشاركين فيها للحصول على المعلومات، بواسطة التوزيع والبث لمثل تلك المعلومات، عبر وسائل الاتصال وتكنولوجياتها.</a:t>
            </a:r>
          </a:p>
          <a:p>
            <a:pPr>
              <a:buFontTx/>
              <a:buChar char="-"/>
            </a:pPr>
            <a:endParaRPr lang="ar-IQ" dirty="0"/>
          </a:p>
        </p:txBody>
      </p:sp>
      <p:sp>
        <p:nvSpPr>
          <p:cNvPr id="2" name="عنوان 1"/>
          <p:cNvSpPr>
            <a:spLocks noGrp="1"/>
          </p:cNvSpPr>
          <p:nvPr>
            <p:ph type="title"/>
          </p:nvPr>
        </p:nvSpPr>
        <p:spPr/>
        <p:txBody>
          <a:bodyPr/>
          <a:lstStyle/>
          <a:p>
            <a:r>
              <a:rPr lang="ar-SA" dirty="0" smtClean="0"/>
              <a:t>مفهوم شبكات المعلومات</a:t>
            </a:r>
            <a:endParaRPr lang="ar-IQ" dirty="0"/>
          </a:p>
        </p:txBody>
      </p:sp>
    </p:spTree>
    <p:extLst>
      <p:ext uri="{BB962C8B-B14F-4D97-AF65-F5344CB8AC3E}">
        <p14:creationId xmlns:p14="http://schemas.microsoft.com/office/powerpoint/2010/main" val="5394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 مفهوم الشبكات في مؤسسات المعلومات: مجموعة من مراكز ومؤسسات المعلومات المتجانسة أو غير المتجانسة، تتفق فيما بينها على تشاطر المصادر مستخدمة في ذلك الحواسيب ووسائل الاتصال الحديثة. فهي اذن مشروعات تعاونية توفر فرصا لكافة المشاركين فيها للحصول على المعلومات، عن طريق التوزيع أو البث، من خلال وسائل الاتصال عن بعد لخدمات المعلومات.  </a:t>
            </a:r>
            <a:endParaRPr lang="ar-IQ" dirty="0"/>
          </a:p>
        </p:txBody>
      </p:sp>
      <p:sp>
        <p:nvSpPr>
          <p:cNvPr id="2" name="عنوان 1"/>
          <p:cNvSpPr>
            <a:spLocks noGrp="1"/>
          </p:cNvSpPr>
          <p:nvPr>
            <p:ph type="title"/>
          </p:nvPr>
        </p:nvSpPr>
        <p:spPr/>
        <p:txBody>
          <a:bodyPr/>
          <a:lstStyle/>
          <a:p>
            <a:r>
              <a:rPr lang="ar-SA" dirty="0" smtClean="0"/>
              <a:t>مفهوم شبكة المعلومات</a:t>
            </a:r>
            <a:endParaRPr lang="ar-IQ" dirty="0"/>
          </a:p>
        </p:txBody>
      </p:sp>
    </p:spTree>
    <p:extLst>
      <p:ext uri="{BB962C8B-B14F-4D97-AF65-F5344CB8AC3E}">
        <p14:creationId xmlns:p14="http://schemas.microsoft.com/office/powerpoint/2010/main" val="81223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من الضروري التركيز على ثلاثة أركان عند تعريف شبكات المعلومات وهذه الاركان هي:</a:t>
            </a:r>
          </a:p>
          <a:p>
            <a:pPr marL="514350" indent="-514350">
              <a:buAutoNum type="arabicPeriod"/>
            </a:pPr>
            <a:r>
              <a:rPr lang="ar-SA" dirty="0" smtClean="0"/>
              <a:t>البيانات والمعلومات</a:t>
            </a:r>
          </a:p>
          <a:p>
            <a:pPr marL="514350" indent="-514350">
              <a:buAutoNum type="arabicPeriod"/>
            </a:pPr>
            <a:r>
              <a:rPr lang="ar-SA" dirty="0" smtClean="0"/>
              <a:t>الحواسيب، والنظم الحاسوبية</a:t>
            </a:r>
          </a:p>
          <a:p>
            <a:pPr marL="514350" indent="-514350">
              <a:buAutoNum type="arabicPeriod"/>
            </a:pPr>
            <a:r>
              <a:rPr lang="ar-SA" dirty="0" smtClean="0"/>
              <a:t>نظم الاتصالات</a:t>
            </a:r>
          </a:p>
        </p:txBody>
      </p:sp>
      <p:sp>
        <p:nvSpPr>
          <p:cNvPr id="2" name="عنوان 1"/>
          <p:cNvSpPr>
            <a:spLocks noGrp="1"/>
          </p:cNvSpPr>
          <p:nvPr>
            <p:ph type="title"/>
          </p:nvPr>
        </p:nvSpPr>
        <p:spPr/>
        <p:txBody>
          <a:bodyPr/>
          <a:lstStyle/>
          <a:p>
            <a:r>
              <a:rPr lang="ar-SA" dirty="0" smtClean="0"/>
              <a:t>مفهوم شبكات المعلومات</a:t>
            </a:r>
            <a:endParaRPr lang="ar-IQ" dirty="0"/>
          </a:p>
        </p:txBody>
      </p:sp>
    </p:spTree>
    <p:extLst>
      <p:ext uri="{BB962C8B-B14F-4D97-AF65-F5344CB8AC3E}">
        <p14:creationId xmlns:p14="http://schemas.microsoft.com/office/powerpoint/2010/main" val="320593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هناك ستة عناصر أساسية ترتكز عليها الشبكات بجميع أشكالها وأنواعها تتمثل بالاتي:</a:t>
            </a:r>
          </a:p>
          <a:p>
            <a:pPr marL="0" indent="0">
              <a:buNone/>
            </a:pPr>
            <a:r>
              <a:rPr lang="ar-SA" dirty="0" smtClean="0"/>
              <a:t>1. الأجهزة/ مجموعة من الحواسيب، بمختلف أنواعها وأحجامها وسرعاتها وإمكانات استيعابها من البيانات، كالحواسي المايكروية </a:t>
            </a:r>
            <a:r>
              <a:rPr lang="en-US" dirty="0" smtClean="0"/>
              <a:t>Microcomputers </a:t>
            </a:r>
            <a:r>
              <a:rPr lang="ar-SA" dirty="0" smtClean="0"/>
              <a:t> ، أو الحواسيب المتوسطة </a:t>
            </a:r>
            <a:r>
              <a:rPr lang="en-US" dirty="0" smtClean="0"/>
              <a:t>Minicomputers</a:t>
            </a:r>
            <a:r>
              <a:rPr lang="ar-SA" dirty="0" smtClean="0"/>
              <a:t>.</a:t>
            </a:r>
            <a:endParaRPr lang="ar-IQ" dirty="0"/>
          </a:p>
        </p:txBody>
      </p:sp>
      <p:sp>
        <p:nvSpPr>
          <p:cNvPr id="2" name="عنوان 1"/>
          <p:cNvSpPr>
            <a:spLocks noGrp="1"/>
          </p:cNvSpPr>
          <p:nvPr>
            <p:ph type="title"/>
          </p:nvPr>
        </p:nvSpPr>
        <p:spPr/>
        <p:txBody>
          <a:bodyPr/>
          <a:lstStyle/>
          <a:p>
            <a:r>
              <a:rPr lang="ar-SA" dirty="0" smtClean="0"/>
              <a:t>مفهوم شبكات المعلومات</a:t>
            </a:r>
            <a:endParaRPr lang="ar-IQ" dirty="0"/>
          </a:p>
        </p:txBody>
      </p:sp>
    </p:spTree>
    <p:extLst>
      <p:ext uri="{BB962C8B-B14F-4D97-AF65-F5344CB8AC3E}">
        <p14:creationId xmlns:p14="http://schemas.microsoft.com/office/powerpoint/2010/main" val="3008148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2. كمية وافية من البيانات، أو قواعد البيانات </a:t>
            </a:r>
            <a:r>
              <a:rPr lang="en-US" dirty="0" smtClean="0"/>
              <a:t>Databases</a:t>
            </a:r>
            <a:r>
              <a:rPr lang="ar-SA" dirty="0" smtClean="0"/>
              <a:t> وتمثل مثل هذه القواعد المواد الاولية الضرورية لعمل وأداء أية شبكات المعلومات. وقواعد البيانات قد تكون ببليوغرافية، أو نصوص كاملة </a:t>
            </a:r>
            <a:r>
              <a:rPr lang="en-US" dirty="0" smtClean="0"/>
              <a:t>Full text</a:t>
            </a:r>
            <a:r>
              <a:rPr lang="ar-SA" dirty="0" smtClean="0"/>
              <a:t>، أو تأخذ شكل أدلة  </a:t>
            </a:r>
            <a:r>
              <a:rPr lang="en-US" dirty="0" smtClean="0"/>
              <a:t>Guides</a:t>
            </a:r>
            <a:r>
              <a:rPr lang="ar-SA" dirty="0" smtClean="0"/>
              <a:t> أو اية أنواع اخرى.</a:t>
            </a:r>
          </a:p>
          <a:p>
            <a:pPr marL="0" indent="0">
              <a:buNone/>
            </a:pPr>
            <a:r>
              <a:rPr lang="ar-SA" dirty="0" smtClean="0"/>
              <a:t>3. وسائل الاتصال والوسائط الناقلة للمعلومات، أو وسائل اتصال بعيدة المدى.</a:t>
            </a:r>
            <a:endParaRPr lang="ar-IQ" dirty="0"/>
          </a:p>
        </p:txBody>
      </p:sp>
      <p:sp>
        <p:nvSpPr>
          <p:cNvPr id="2" name="عنوان 1"/>
          <p:cNvSpPr>
            <a:spLocks noGrp="1"/>
          </p:cNvSpPr>
          <p:nvPr>
            <p:ph type="title"/>
          </p:nvPr>
        </p:nvSpPr>
        <p:spPr/>
        <p:txBody>
          <a:bodyPr/>
          <a:lstStyle/>
          <a:p>
            <a:r>
              <a:rPr lang="ar-SA" dirty="0" smtClean="0"/>
              <a:t>مفهوم شيكات المعلومات</a:t>
            </a:r>
            <a:endParaRPr lang="ar-IQ" dirty="0"/>
          </a:p>
        </p:txBody>
      </p:sp>
    </p:spTree>
    <p:extLst>
      <p:ext uri="{BB962C8B-B14F-4D97-AF65-F5344CB8AC3E}">
        <p14:creationId xmlns:p14="http://schemas.microsoft.com/office/powerpoint/2010/main" val="119123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smtClean="0"/>
              <a:t>4. برامجيات وبروتوكولات. تمكن المستفيدين من المشاركة في المواد المتاحة، وكذلك الادوات والوسائل المطلوبة لبناء الشبكة وتنفيذها، مثل تركيبة تراسل البيانات </a:t>
            </a:r>
            <a:r>
              <a:rPr lang="en-US" dirty="0" smtClean="0"/>
              <a:t>CCF</a:t>
            </a:r>
            <a:r>
              <a:rPr lang="ar-SA" dirty="0" smtClean="0"/>
              <a:t> والأدوات والوسائل الأخرى التي تسهل تبادل البيانات والمعلومات وتناقلها بين أطراف الشبكة المختلفة.</a:t>
            </a:r>
          </a:p>
          <a:p>
            <a:pPr marL="0" indent="0">
              <a:buNone/>
            </a:pPr>
            <a:r>
              <a:rPr lang="ar-SA" dirty="0" smtClean="0"/>
              <a:t>5. مستفيدون ومستخدمون نهائيون للشبكة. وهم العمود الفقري لشبكات المعلومات التي من المفروض أنها بنيت وأنشئت من أجلهم.</a:t>
            </a:r>
            <a:endParaRPr lang="ar-IQ" dirty="0"/>
          </a:p>
        </p:txBody>
      </p:sp>
      <p:sp>
        <p:nvSpPr>
          <p:cNvPr id="2" name="عنوان 1"/>
          <p:cNvSpPr>
            <a:spLocks noGrp="1"/>
          </p:cNvSpPr>
          <p:nvPr>
            <p:ph type="title"/>
          </p:nvPr>
        </p:nvSpPr>
        <p:spPr/>
        <p:txBody>
          <a:bodyPr/>
          <a:lstStyle/>
          <a:p>
            <a:r>
              <a:rPr lang="ar-IQ" dirty="0" smtClean="0"/>
              <a:t>مفهوم شيكات المعلومات</a:t>
            </a:r>
            <a:endParaRPr lang="ar-IQ" dirty="0"/>
          </a:p>
        </p:txBody>
      </p:sp>
    </p:spTree>
    <p:extLst>
      <p:ext uri="{BB962C8B-B14F-4D97-AF65-F5344CB8AC3E}">
        <p14:creationId xmlns:p14="http://schemas.microsoft.com/office/powerpoint/2010/main" val="984670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323</Words>
  <Application>Microsoft Office PowerPoint</Application>
  <PresentationFormat>عرض على الشاشة (3:4)‏</PresentationFormat>
  <Paragraphs>21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ملتقى</vt:lpstr>
      <vt:lpstr>شبكات المعلومات</vt:lpstr>
      <vt:lpstr>مفهوم شبكات المعلومات</vt:lpstr>
      <vt:lpstr>مفهوم شبكة المعلومات</vt:lpstr>
      <vt:lpstr>مفهوم شبكات المعلومات</vt:lpstr>
      <vt:lpstr>مفهوم شبكات المعلومات</vt:lpstr>
      <vt:lpstr>مفهوم شيكات المعلومات</vt:lpstr>
      <vt:lpstr>مفهوم شيكات المعلومات</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Dr.salman</cp:lastModifiedBy>
  <cp:revision>7</cp:revision>
  <dcterms:created xsi:type="dcterms:W3CDTF">2020-03-03T20:48:48Z</dcterms:created>
  <dcterms:modified xsi:type="dcterms:W3CDTF">2020-03-03T21:51:58Z</dcterms:modified>
</cp:coreProperties>
</file>